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av ramamoorthy" initials="ar" lastIdx="1" clrIdx="0">
    <p:extLst>
      <p:ext uri="{19B8F6BF-5375-455C-9EA6-DF929625EA0E}">
        <p15:presenceInfo xmlns:p15="http://schemas.microsoft.com/office/powerpoint/2012/main" xmlns="" userId="73082c8d06fae4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00" autoAdjust="0"/>
    <p:restoredTop sz="94660"/>
  </p:normalViewPr>
  <p:slideViewPr>
    <p:cSldViewPr snapToGrid="0">
      <p:cViewPr>
        <p:scale>
          <a:sx n="71" d="100"/>
          <a:sy n="71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30T00:44:37.094" idx="1">
    <p:pos x="7678" y="0"/>
    <p:text/>
    <p:extLst>
      <p:ext uri="{C676402C-5697-4E1C-873F-D02D1690AC5C}">
        <p15:threadingInfo xmlns:p15="http://schemas.microsoft.com/office/powerpoint/2012/main" xmlns="" timeZoneBias="-33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217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09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626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1777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xmlns="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213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493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112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415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383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335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831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276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3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comments" Target="../comments/comment1.xml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072B838-2A4B-44B8-81E1-99C54523A5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072" b="11423"/>
          <a:stretch/>
        </p:blipFill>
        <p:spPr>
          <a:xfrm>
            <a:off x="-147617" y="-161322"/>
            <a:ext cx="1219199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07891EC-4501-44ED-A8C8-B11B6DB767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chemeClr val="tx1">
                  <a:alpha val="3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EE2F2B-3C10-402D-8880-9832C2D29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4502" y="2207602"/>
            <a:ext cx="1804034" cy="457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IN" sz="2000" dirty="0">
                <a:solidFill>
                  <a:schemeClr val="bg1"/>
                </a:solidFill>
              </a:rPr>
              <a:t>Dr Daniel Singh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3B68E33-08E2-4B3D-BDCC-BF5891106C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2353" y="1922370"/>
            <a:ext cx="2014451" cy="4303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 algn="ctr"/>
            <a:r>
              <a:rPr lang="en-IN" sz="1800" dirty="0">
                <a:solidFill>
                  <a:schemeClr val="bg1"/>
                </a:solidFill>
              </a:rPr>
              <a:t> Rajya </a:t>
            </a:r>
            <a:r>
              <a:rPr lang="en-IN" sz="1800" dirty="0" err="1">
                <a:solidFill>
                  <a:schemeClr val="bg1"/>
                </a:solidFill>
              </a:rPr>
              <a:t>Lakshmi.T</a:t>
            </a:r>
            <a:endParaRPr lang="en-IN" sz="1800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34E5597F-CE67-4085-9548-E6A8036DA3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xmlns="" id="{E99DE052-BED0-4C32-A2EB-1B7272E759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094" y="0"/>
            <a:ext cx="1526707" cy="1551057"/>
          </a:xfrm>
          <a:prstGeom prst="rect">
            <a:avLst/>
          </a:prstGeom>
        </p:spPr>
      </p:pic>
      <p:pic>
        <p:nvPicPr>
          <p:cNvPr id="12" name="Picture 11" descr="A person wearing glasses and smiling at the camera&#10;&#10;Description automatically generated">
            <a:extLst>
              <a:ext uri="{FF2B5EF4-FFF2-40B4-BE49-F238E27FC236}">
                <a16:creationId xmlns:a16="http://schemas.microsoft.com/office/drawing/2014/main" xmlns="" id="{F3372512-3F5E-4F04-9D63-26026FE34D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9759" y="0"/>
            <a:ext cx="1880560" cy="1608582"/>
          </a:xfrm>
          <a:prstGeom prst="rect">
            <a:avLst/>
          </a:prstGeom>
        </p:spPr>
      </p:pic>
      <p:pic>
        <p:nvPicPr>
          <p:cNvPr id="14" name="Picture 13" descr="A person in a blue shirt&#10;&#10;Description automatically generated">
            <a:extLst>
              <a:ext uri="{FF2B5EF4-FFF2-40B4-BE49-F238E27FC236}">
                <a16:creationId xmlns:a16="http://schemas.microsoft.com/office/drawing/2014/main" xmlns="" id="{108227DA-BE27-44D8-8573-6526B6B1B1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75979" y="-1"/>
            <a:ext cx="1987130" cy="160858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8BCF1D3-ADDA-4ED2-86B6-1A8944E9CCAF}"/>
              </a:ext>
            </a:extLst>
          </p:cNvPr>
          <p:cNvSpPr txBox="1"/>
          <p:nvPr/>
        </p:nvSpPr>
        <p:spPr>
          <a:xfrm rot="10800000" flipV="1">
            <a:off x="4619625" y="1953377"/>
            <a:ext cx="2657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Dr Ravishankar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7" name="Picture 16" descr="A person smiling for the camera&#10;&#10;Description automatically generated">
            <a:extLst>
              <a:ext uri="{FF2B5EF4-FFF2-40B4-BE49-F238E27FC236}">
                <a16:creationId xmlns:a16="http://schemas.microsoft.com/office/drawing/2014/main" xmlns="" id="{BD09EB5A-A813-4F83-AF7C-565D825BE13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76133" y="-1"/>
            <a:ext cx="1486917" cy="1608576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A953E7C-7E48-490B-A7F8-C8AFAEE29D49}"/>
              </a:ext>
            </a:extLst>
          </p:cNvPr>
          <p:cNvSpPr txBox="1"/>
          <p:nvPr/>
        </p:nvSpPr>
        <p:spPr>
          <a:xfrm flipH="1">
            <a:off x="7719962" y="1784360"/>
            <a:ext cx="2706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Poonam Jain</a:t>
            </a:r>
          </a:p>
        </p:txBody>
      </p:sp>
      <p:pic>
        <p:nvPicPr>
          <p:cNvPr id="20" name="Picture 19" descr="A person smiling for the camera&#10;&#10;Description automatically generated">
            <a:extLst>
              <a:ext uri="{FF2B5EF4-FFF2-40B4-BE49-F238E27FC236}">
                <a16:creationId xmlns:a16="http://schemas.microsoft.com/office/drawing/2014/main" xmlns="" id="{EAF51616-3460-49BA-B071-8ACCF4279CE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63967" y="-1"/>
            <a:ext cx="1673045" cy="172084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7793F02-5DC3-4B34-93A4-C55A2D145E1B}"/>
              </a:ext>
            </a:extLst>
          </p:cNvPr>
          <p:cNvSpPr txBox="1"/>
          <p:nvPr/>
        </p:nvSpPr>
        <p:spPr>
          <a:xfrm>
            <a:off x="10362487" y="1774755"/>
            <a:ext cx="136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Manjit Singh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3" name="Picture 22" descr="A person sitting at a table in a restaurant&#10;&#10;Description automatically generated">
            <a:extLst>
              <a:ext uri="{FF2B5EF4-FFF2-40B4-BE49-F238E27FC236}">
                <a16:creationId xmlns:a16="http://schemas.microsoft.com/office/drawing/2014/main" xmlns="" id="{5313D236-0C4D-4E33-BE54-3F3B59C39D9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6094" y="3429000"/>
            <a:ext cx="1595341" cy="155693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DB94A40-D387-4CA0-8458-3DE649EB151B}"/>
              </a:ext>
            </a:extLst>
          </p:cNvPr>
          <p:cNvSpPr txBox="1"/>
          <p:nvPr/>
        </p:nvSpPr>
        <p:spPr>
          <a:xfrm rot="10800000" flipH="1" flipV="1">
            <a:off x="85589" y="5054326"/>
            <a:ext cx="1503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Raj Nagendra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6" name="Picture 25" descr="A person wearing a suit and tie&#10;&#10;Description automatically generated">
            <a:extLst>
              <a:ext uri="{FF2B5EF4-FFF2-40B4-BE49-F238E27FC236}">
                <a16:creationId xmlns:a16="http://schemas.microsoft.com/office/drawing/2014/main" xmlns="" id="{656DE335-6A9A-4FE8-86F2-EEE9A083B49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74746" y="3323532"/>
            <a:ext cx="1679912" cy="1662386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C582A437-0575-43CD-90CA-F7ED799F731A}"/>
              </a:ext>
            </a:extLst>
          </p:cNvPr>
          <p:cNvSpPr txBox="1"/>
          <p:nvPr/>
        </p:nvSpPr>
        <p:spPr>
          <a:xfrm rot="10800000" flipV="1">
            <a:off x="2162353" y="4915332"/>
            <a:ext cx="16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Ganesh Mahadevan</a:t>
            </a:r>
          </a:p>
        </p:txBody>
      </p:sp>
      <p:pic>
        <p:nvPicPr>
          <p:cNvPr id="29" name="Picture 28" descr="A person posing for the camera&#10;&#10;Description automatically generated">
            <a:extLst>
              <a:ext uri="{FF2B5EF4-FFF2-40B4-BE49-F238E27FC236}">
                <a16:creationId xmlns:a16="http://schemas.microsoft.com/office/drawing/2014/main" xmlns="" id="{853D86E8-7D72-49B2-B978-E38999D956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40157" y="3323532"/>
            <a:ext cx="1190752" cy="166306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878B91B8-D463-4A79-BBF2-16A2BF616205}"/>
              </a:ext>
            </a:extLst>
          </p:cNvPr>
          <p:cNvSpPr txBox="1"/>
          <p:nvPr/>
        </p:nvSpPr>
        <p:spPr>
          <a:xfrm>
            <a:off x="5756275" y="2727325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3F7AE4F6-A032-4DAF-BDA8-281FA26014AF}"/>
              </a:ext>
            </a:extLst>
          </p:cNvPr>
          <p:cNvSpPr txBox="1"/>
          <p:nvPr/>
        </p:nvSpPr>
        <p:spPr>
          <a:xfrm rot="10800000" flipH="1" flipV="1">
            <a:off x="4303142" y="4917501"/>
            <a:ext cx="1014405" cy="645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Sanjay Kumar</a:t>
            </a:r>
          </a:p>
        </p:txBody>
      </p:sp>
      <p:pic>
        <p:nvPicPr>
          <p:cNvPr id="33" name="Picture 32" descr="A person wearing glasses and smiling at the camera&#10;&#10;Description automatically generated">
            <a:extLst>
              <a:ext uri="{FF2B5EF4-FFF2-40B4-BE49-F238E27FC236}">
                <a16:creationId xmlns:a16="http://schemas.microsoft.com/office/drawing/2014/main" xmlns="" id="{86524D2E-F88A-45F2-8D67-47CF414084B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49916" y="3323532"/>
            <a:ext cx="1670046" cy="1670046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BC15077C-5715-4393-82F3-C855F3E017B8}"/>
              </a:ext>
            </a:extLst>
          </p:cNvPr>
          <p:cNvSpPr txBox="1"/>
          <p:nvPr/>
        </p:nvSpPr>
        <p:spPr>
          <a:xfrm>
            <a:off x="6046869" y="4911502"/>
            <a:ext cx="13376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Rajesh Kannan</a:t>
            </a:r>
          </a:p>
        </p:txBody>
      </p:sp>
      <p:pic>
        <p:nvPicPr>
          <p:cNvPr id="36" name="Picture 35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xmlns="" id="{479B4513-8E4C-4A1D-84A8-0DB772D72645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3409" y="3323532"/>
            <a:ext cx="1620150" cy="1670046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F360A57-8256-4944-99AD-7A477891C8C3}"/>
              </a:ext>
            </a:extLst>
          </p:cNvPr>
          <p:cNvSpPr txBox="1"/>
          <p:nvPr/>
        </p:nvSpPr>
        <p:spPr>
          <a:xfrm>
            <a:off x="8209084" y="5021087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Raja </a:t>
            </a:r>
            <a:r>
              <a:rPr lang="en-US" dirty="0" err="1">
                <a:solidFill>
                  <a:schemeClr val="bg1"/>
                </a:solidFill>
              </a:rPr>
              <a:t>Balusamy</a:t>
            </a:r>
            <a:endParaRPr lang="en-US" sz="18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9" name="Picture 38" descr="A close up of a person wearing glasses&#10;&#10;Description automatically generated">
            <a:extLst>
              <a:ext uri="{FF2B5EF4-FFF2-40B4-BE49-F238E27FC236}">
                <a16:creationId xmlns:a16="http://schemas.microsoft.com/office/drawing/2014/main" xmlns="" id="{92CDD6D1-3988-4453-8332-7E2BA7D2D4E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09072" y="3323532"/>
            <a:ext cx="1481403" cy="1724321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F6DF10A-0580-421A-A0FD-CE653235AFFC}"/>
              </a:ext>
            </a:extLst>
          </p:cNvPr>
          <p:cNvSpPr txBox="1"/>
          <p:nvPr/>
        </p:nvSpPr>
        <p:spPr>
          <a:xfrm>
            <a:off x="10254348" y="4985918"/>
            <a:ext cx="484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Debashish Banerjee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3B67172B-E4C5-4626-BF10-7142F60F9895}"/>
              </a:ext>
            </a:extLst>
          </p:cNvPr>
          <p:cNvSpPr txBox="1"/>
          <p:nvPr/>
        </p:nvSpPr>
        <p:spPr>
          <a:xfrm rot="10800000" flipH="1" flipV="1">
            <a:off x="3216384" y="2384943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dirty="0">
                <a:solidFill>
                  <a:schemeClr val="bg1"/>
                </a:solidFill>
              </a:rPr>
              <a:t>GIC VIRTUAL MEET</a:t>
            </a:r>
          </a:p>
        </p:txBody>
      </p:sp>
      <p:pic>
        <p:nvPicPr>
          <p:cNvPr id="47" name="Picture 46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B1E51DED-6FF6-4116-8AB6-0B49D73C532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4" y="5505227"/>
            <a:ext cx="2969780" cy="140921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8DF8B181-35A1-4E29-B30D-A6F7B7852B3C}"/>
              </a:ext>
            </a:extLst>
          </p:cNvPr>
          <p:cNvSpPr txBox="1"/>
          <p:nvPr/>
        </p:nvSpPr>
        <p:spPr>
          <a:xfrm flipH="1">
            <a:off x="9162979" y="5968768"/>
            <a:ext cx="3968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ON 1</a:t>
            </a:r>
            <a:r>
              <a:rPr lang="en-IN" baseline="30000" dirty="0">
                <a:solidFill>
                  <a:schemeClr val="bg1"/>
                </a:solidFill>
              </a:rPr>
              <a:t>ST</a:t>
            </a:r>
            <a:r>
              <a:rPr lang="en-IN" dirty="0">
                <a:solidFill>
                  <a:schemeClr val="bg1"/>
                </a:solidFill>
              </a:rPr>
              <a:t> MAY 2020</a:t>
            </a:r>
          </a:p>
          <a:p>
            <a:r>
              <a:rPr lang="en-IN" dirty="0">
                <a:solidFill>
                  <a:schemeClr val="bg1"/>
                </a:solidFill>
              </a:rPr>
              <a:t>FROM 11.30 AM TO 1.30 PM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7FC8299E-0466-434F-9558-C9BEFA429EC6}"/>
              </a:ext>
            </a:extLst>
          </p:cNvPr>
          <p:cNvSpPr txBox="1"/>
          <p:nvPr/>
        </p:nvSpPr>
        <p:spPr>
          <a:xfrm>
            <a:off x="4186334" y="5623702"/>
            <a:ext cx="3819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dirty="0">
                <a:solidFill>
                  <a:schemeClr val="bg1"/>
                </a:solidFill>
              </a:rPr>
              <a:t>CORONIZATION OF IT INDUSTRY</a:t>
            </a:r>
          </a:p>
        </p:txBody>
      </p:sp>
    </p:spTree>
    <p:extLst>
      <p:ext uri="{BB962C8B-B14F-4D97-AF65-F5344CB8AC3E}">
        <p14:creationId xmlns:p14="http://schemas.microsoft.com/office/powerpoint/2010/main" xmlns="" val="24321098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3941"/>
      </a:dk2>
      <a:lt2>
        <a:srgbClr val="E5E8E2"/>
      </a:lt2>
      <a:accent1>
        <a:srgbClr val="8C49C6"/>
      </a:accent1>
      <a:accent2>
        <a:srgbClr val="6053BF"/>
      </a:accent2>
      <a:accent3>
        <a:srgbClr val="496FC6"/>
      </a:accent3>
      <a:accent4>
        <a:srgbClr val="3891B5"/>
      </a:accent4>
      <a:accent5>
        <a:srgbClr val="43B4A5"/>
      </a:accent5>
      <a:accent6>
        <a:srgbClr val="38B570"/>
      </a:accent6>
      <a:hlink>
        <a:srgbClr val="319194"/>
      </a:hlink>
      <a:folHlink>
        <a:srgbClr val="7F7F7F"/>
      </a:folHlink>
    </a:clrScheme>
    <a:fontScheme name="Retrospect">
      <a:majorFont>
        <a:latin typeface="Garamond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42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RetrospectVTI</vt:lpstr>
      <vt:lpstr>Dr Daniel Singh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 Daniel singh</dc:title>
  <dc:creator>arav ramamoorthy</dc:creator>
  <cp:lastModifiedBy>geetha</cp:lastModifiedBy>
  <cp:revision>8</cp:revision>
  <dcterms:created xsi:type="dcterms:W3CDTF">2020-04-29T19:02:16Z</dcterms:created>
  <dcterms:modified xsi:type="dcterms:W3CDTF">2020-06-03T06:55:35Z</dcterms:modified>
</cp:coreProperties>
</file>